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0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0"/>
            <a:ext cx="9138240" cy="5192280"/>
          </a:xfrm>
          <a:custGeom>
            <a:avLst/>
            <a:gdLst/>
            <a:ahLst/>
            <a:cxn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2"/>
          <p:cNvSpPr/>
          <p:nvPr/>
        </p:nvSpPr>
        <p:spPr>
          <a:xfrm>
            <a:off x="181080" y="5142240"/>
            <a:ext cx="2967840" cy="196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lang="en-US" sz="1600" b="0" strike="noStrike" spc="-1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4295520" y="5308200"/>
            <a:ext cx="2668320" cy="17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3150720" y="4164840"/>
            <a:ext cx="598392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94" name="Picture 2"/>
          <p:cNvPicPr/>
          <p:nvPr/>
        </p:nvPicPr>
        <p:blipFill>
          <a:blip r:embed="rId3"/>
          <a:stretch/>
        </p:blipFill>
        <p:spPr>
          <a:xfrm>
            <a:off x="7131240" y="5546520"/>
            <a:ext cx="1802880" cy="115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37"/>
          <p:cNvPicPr/>
          <p:nvPr/>
        </p:nvPicPr>
        <p:blipFill>
          <a:blip r:embed="rId2"/>
          <a:stretch/>
        </p:blipFill>
        <p:spPr>
          <a:xfrm>
            <a:off x="0" y="0"/>
            <a:ext cx="2222640" cy="197532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2194560" y="274320"/>
            <a:ext cx="6765840" cy="756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User Management: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Responsible for the Management of the Users Roles</a:t>
            </a:r>
            <a:endParaRPr lang="en-US" sz="20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Pre-Processing: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Limitization, Stemming,Tokenization, Word Correction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Bing API for correction</a:t>
            </a:r>
            <a:endParaRPr lang="en-US" sz="20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Processing: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(SVM , Random Forest, Naive Bayes)</a:t>
            </a:r>
            <a:endParaRPr lang="en-US" sz="20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Reports: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Are automatically generated reports about the system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overall the number of bully message detected , etc…</a:t>
            </a:r>
            <a:endParaRPr lang="en-US" sz="20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Learning: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Self-Learning for the system based on the decision taken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by the supervisor about the user rating</a:t>
            </a:r>
            <a:endParaRPr lang="en-US" sz="20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Notification: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Notify the user about the new messages and bully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messages received</a:t>
            </a:r>
            <a:endParaRPr lang="en-US" sz="20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Training: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Train the model by data set or wrong classification</a:t>
            </a:r>
            <a:endParaRPr lang="en-US" sz="20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Messages: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Receive messages from Twitter, Facebook , Whatsapp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API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0" name="Picture 170"/>
          <p:cNvPicPr/>
          <p:nvPr/>
        </p:nvPicPr>
        <p:blipFill>
          <a:blip r:embed="rId3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460310" y="304920"/>
            <a:ext cx="5841242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System </a:t>
            </a:r>
            <a:r>
              <a:rPr lang="en-US" sz="4400" spc="-1" dirty="0" smtClean="0">
                <a:solidFill>
                  <a:srgbClr val="000000"/>
                </a:solidFill>
                <a:latin typeface="Calibri"/>
              </a:rPr>
              <a:t>Architecture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66" name="Picture 170"/>
          <p:cNvPicPr/>
          <p:nvPr/>
        </p:nvPicPr>
        <p:blipFill>
          <a:blip r:embed="rId2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5" y="1189080"/>
            <a:ext cx="7839075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2465280" y="526320"/>
            <a:ext cx="4700520" cy="75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71" name="Picture 282"/>
          <p:cNvPicPr/>
          <p:nvPr/>
        </p:nvPicPr>
        <p:blipFill>
          <a:blip r:embed="rId2"/>
          <a:stretch/>
        </p:blipFill>
        <p:spPr>
          <a:xfrm>
            <a:off x="385200" y="1286280"/>
            <a:ext cx="8352720" cy="5563440"/>
          </a:xfrm>
          <a:prstGeom prst="rect">
            <a:avLst/>
          </a:prstGeom>
          <a:ln>
            <a:noFill/>
          </a:ln>
        </p:spPr>
      </p:pic>
      <p:pic>
        <p:nvPicPr>
          <p:cNvPr id="272" name="Picture 170"/>
          <p:cNvPicPr/>
          <p:nvPr/>
        </p:nvPicPr>
        <p:blipFill>
          <a:blip r:embed="rId3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4"/>
          <p:cNvPicPr/>
          <p:nvPr/>
        </p:nvPicPr>
        <p:blipFill>
          <a:blip r:embed="rId2"/>
          <a:stretch/>
        </p:blipFill>
        <p:spPr>
          <a:xfrm>
            <a:off x="99360" y="1829520"/>
            <a:ext cx="1637280" cy="4113360"/>
          </a:xfrm>
          <a:prstGeom prst="rect">
            <a:avLst/>
          </a:prstGeom>
          <a:ln>
            <a:noFill/>
          </a:ln>
        </p:spPr>
      </p:pic>
      <p:pic>
        <p:nvPicPr>
          <p:cNvPr id="274" name="Picture 6"/>
          <p:cNvPicPr/>
          <p:nvPr/>
        </p:nvPicPr>
        <p:blipFill>
          <a:blip r:embed="rId3"/>
          <a:stretch/>
        </p:blipFill>
        <p:spPr>
          <a:xfrm>
            <a:off x="1828800" y="1829520"/>
            <a:ext cx="1637280" cy="4113360"/>
          </a:xfrm>
          <a:prstGeom prst="rect">
            <a:avLst/>
          </a:prstGeom>
          <a:ln>
            <a:noFill/>
          </a:ln>
        </p:spPr>
      </p:pic>
      <p:pic>
        <p:nvPicPr>
          <p:cNvPr id="275" name="Picture 8"/>
          <p:cNvPicPr/>
          <p:nvPr/>
        </p:nvPicPr>
        <p:blipFill>
          <a:blip r:embed="rId4"/>
          <a:stretch/>
        </p:blipFill>
        <p:spPr>
          <a:xfrm>
            <a:off x="3566160" y="1828800"/>
            <a:ext cx="1637280" cy="4113360"/>
          </a:xfrm>
          <a:prstGeom prst="rect">
            <a:avLst/>
          </a:prstGeom>
          <a:ln>
            <a:noFill/>
          </a:ln>
        </p:spPr>
      </p:pic>
      <p:pic>
        <p:nvPicPr>
          <p:cNvPr id="276" name="Picture 10"/>
          <p:cNvPicPr/>
          <p:nvPr/>
        </p:nvPicPr>
        <p:blipFill>
          <a:blip r:embed="rId5"/>
          <a:stretch/>
        </p:blipFill>
        <p:spPr>
          <a:xfrm>
            <a:off x="5303520" y="1828800"/>
            <a:ext cx="1637280" cy="411336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3457080" y="159480"/>
            <a:ext cx="2055960" cy="63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78" name="Picture 251"/>
          <p:cNvPicPr/>
          <p:nvPr/>
        </p:nvPicPr>
        <p:blipFill>
          <a:blip r:embed="rId6"/>
          <a:stretch/>
        </p:blipFill>
        <p:spPr>
          <a:xfrm>
            <a:off x="7132320" y="1821600"/>
            <a:ext cx="2012400" cy="3481200"/>
          </a:xfrm>
          <a:prstGeom prst="rect">
            <a:avLst/>
          </a:prstGeom>
          <a:ln>
            <a:noFill/>
          </a:ln>
        </p:spPr>
      </p:pic>
      <p:pic>
        <p:nvPicPr>
          <p:cNvPr id="279" name="Picture 170"/>
          <p:cNvPicPr/>
          <p:nvPr/>
        </p:nvPicPr>
        <p:blipFill>
          <a:blip r:embed="rId7"/>
          <a:stretch/>
        </p:blipFill>
        <p:spPr>
          <a:xfrm>
            <a:off x="7589520" y="91800"/>
            <a:ext cx="1553760" cy="123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457080" y="159480"/>
            <a:ext cx="2055960" cy="63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81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3760" cy="123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20"/>
            <a:ext cx="81248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5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" y="1604520"/>
            <a:ext cx="9144000" cy="48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48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8" y="1716405"/>
            <a:ext cx="8038531" cy="38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5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4"/>
          <p:cNvPicPr/>
          <p:nvPr/>
        </p:nvPicPr>
        <p:blipFill>
          <a:blip r:embed="rId2"/>
          <a:stretch/>
        </p:blipFill>
        <p:spPr>
          <a:xfrm>
            <a:off x="152280" y="990720"/>
            <a:ext cx="3242520" cy="891000"/>
          </a:xfrm>
          <a:prstGeom prst="rect">
            <a:avLst/>
          </a:prstGeom>
          <a:ln>
            <a:noFill/>
          </a:ln>
        </p:spPr>
      </p:pic>
      <p:pic>
        <p:nvPicPr>
          <p:cNvPr id="196" name="Picture 5"/>
          <p:cNvPicPr/>
          <p:nvPr/>
        </p:nvPicPr>
        <p:blipFill>
          <a:blip r:embed="rId3"/>
          <a:stretch/>
        </p:blipFill>
        <p:spPr>
          <a:xfrm>
            <a:off x="0" y="1882800"/>
            <a:ext cx="3884760" cy="91800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2819520" y="1208160"/>
            <a:ext cx="1827360" cy="455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8" name="Picture 6"/>
          <p:cNvPicPr/>
          <p:nvPr/>
        </p:nvPicPr>
        <p:blipFill>
          <a:blip r:embed="rId4"/>
          <a:stretch/>
        </p:blipFill>
        <p:spPr>
          <a:xfrm>
            <a:off x="4648320" y="1080720"/>
            <a:ext cx="3579840" cy="79272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5029200" y="1208160"/>
            <a:ext cx="989280" cy="3636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You’re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6438960" y="1208160"/>
            <a:ext cx="1179720" cy="3636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Trash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 rot="5400000">
            <a:off x="4396680" y="2264040"/>
            <a:ext cx="1827360" cy="455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2" name="CustomShape 5"/>
          <p:cNvSpPr/>
          <p:nvPr/>
        </p:nvSpPr>
        <p:spPr>
          <a:xfrm>
            <a:off x="3733920" y="3407040"/>
            <a:ext cx="2208240" cy="91224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Personal pronoun</a:t>
            </a:r>
            <a:r>
              <a:t/>
            </a:r>
            <a:br/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used when directly addressing people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 rot="5400000">
            <a:off x="6249960" y="2264040"/>
            <a:ext cx="1827360" cy="455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4" name="CustomShape 7"/>
          <p:cNvSpPr/>
          <p:nvPr/>
        </p:nvSpPr>
        <p:spPr>
          <a:xfrm>
            <a:off x="6438960" y="3407040"/>
            <a:ext cx="2170440" cy="146088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 offensive word when combined with personal pronouns creates a cyberbullying sample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05" name="Group 8"/>
          <p:cNvGrpSpPr/>
          <p:nvPr/>
        </p:nvGrpSpPr>
        <p:grpSpPr>
          <a:xfrm>
            <a:off x="289800" y="2821680"/>
            <a:ext cx="3242520" cy="974520"/>
            <a:chOff x="289800" y="2821680"/>
            <a:chExt cx="3242520" cy="974520"/>
          </a:xfrm>
        </p:grpSpPr>
        <p:pic>
          <p:nvPicPr>
            <p:cNvPr id="206" name="Picture 3"/>
            <p:cNvPicPr/>
            <p:nvPr/>
          </p:nvPicPr>
          <p:blipFill>
            <a:blip r:embed="rId5"/>
            <a:stretch/>
          </p:blipFill>
          <p:spPr>
            <a:xfrm>
              <a:off x="289800" y="2821680"/>
              <a:ext cx="3242520" cy="974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7" name="CustomShape 9"/>
            <p:cNvSpPr/>
            <p:nvPr/>
          </p:nvSpPr>
          <p:spPr>
            <a:xfrm>
              <a:off x="1371600" y="3218400"/>
              <a:ext cx="304200" cy="18144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/>
          </p:style>
        </p:sp>
      </p:grpSp>
      <p:pic>
        <p:nvPicPr>
          <p:cNvPr id="208" name="Picture 170"/>
          <p:cNvPicPr/>
          <p:nvPr/>
        </p:nvPicPr>
        <p:blipFill>
          <a:blip r:embed="rId6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3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/>
          <p:cNvPicPr/>
          <p:nvPr/>
        </p:nvPicPr>
        <p:blipFill>
          <a:blip r:embed="rId2"/>
          <a:stretch/>
        </p:blipFill>
        <p:spPr>
          <a:xfrm>
            <a:off x="4965480" y="1667880"/>
            <a:ext cx="3427560" cy="128916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5224680" y="1882800"/>
            <a:ext cx="608040" cy="363600"/>
          </a:xfrm>
          <a:prstGeom prst="rect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963040" y="1882440"/>
            <a:ext cx="715680" cy="3636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Don’t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12" name="Picture 4"/>
          <p:cNvPicPr/>
          <p:nvPr/>
        </p:nvPicPr>
        <p:blipFill>
          <a:blip r:embed="rId3"/>
          <a:stretch/>
        </p:blipFill>
        <p:spPr>
          <a:xfrm>
            <a:off x="152280" y="990720"/>
            <a:ext cx="3242520" cy="891000"/>
          </a:xfrm>
          <a:prstGeom prst="rect">
            <a:avLst/>
          </a:prstGeom>
          <a:ln>
            <a:noFill/>
          </a:ln>
        </p:spPr>
      </p:pic>
      <p:pic>
        <p:nvPicPr>
          <p:cNvPr id="213" name="Picture 5"/>
          <p:cNvPicPr/>
          <p:nvPr/>
        </p:nvPicPr>
        <p:blipFill>
          <a:blip r:embed="rId4"/>
          <a:stretch/>
        </p:blipFill>
        <p:spPr>
          <a:xfrm>
            <a:off x="0" y="1882800"/>
            <a:ext cx="3884760" cy="91800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3962520" y="2113920"/>
            <a:ext cx="1065240" cy="455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5" name="CustomShape 4"/>
          <p:cNvSpPr/>
          <p:nvPr/>
        </p:nvSpPr>
        <p:spPr>
          <a:xfrm>
            <a:off x="6858000" y="1889280"/>
            <a:ext cx="760680" cy="3636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5509080" y="2346480"/>
            <a:ext cx="432000" cy="3636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>
            <a:off x="6172200" y="2346480"/>
            <a:ext cx="912960" cy="3636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kys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 rot="5400000">
            <a:off x="5538600" y="3401640"/>
            <a:ext cx="1827360" cy="455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9" name="CustomShape 8"/>
          <p:cNvSpPr/>
          <p:nvPr/>
        </p:nvSpPr>
        <p:spPr>
          <a:xfrm>
            <a:off x="4267080" y="4544640"/>
            <a:ext cx="4341960" cy="91224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Kys is a slang word which stand for kill yourself also considered as a cyberbullying sample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" name="CustomShape 9"/>
          <p:cNvSpPr/>
          <p:nvPr/>
        </p:nvSpPr>
        <p:spPr>
          <a:xfrm>
            <a:off x="2724840" y="6488640"/>
            <a:ext cx="6433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3716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http://www.noswearing.com/dictionary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21" name="Group 10"/>
          <p:cNvGrpSpPr/>
          <p:nvPr/>
        </p:nvGrpSpPr>
        <p:grpSpPr>
          <a:xfrm>
            <a:off x="289800" y="2821680"/>
            <a:ext cx="3242520" cy="974520"/>
            <a:chOff x="289800" y="2821680"/>
            <a:chExt cx="3242520" cy="974520"/>
          </a:xfrm>
        </p:grpSpPr>
        <p:pic>
          <p:nvPicPr>
            <p:cNvPr id="222" name="Picture 3"/>
            <p:cNvPicPr/>
            <p:nvPr/>
          </p:nvPicPr>
          <p:blipFill>
            <a:blip r:embed="rId5"/>
            <a:stretch/>
          </p:blipFill>
          <p:spPr>
            <a:xfrm>
              <a:off x="289800" y="2821680"/>
              <a:ext cx="3242520" cy="974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3" name="CustomShape 11"/>
            <p:cNvSpPr/>
            <p:nvPr/>
          </p:nvSpPr>
          <p:spPr>
            <a:xfrm>
              <a:off x="1371600" y="3218400"/>
              <a:ext cx="304200" cy="18144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/>
          </p:style>
        </p:sp>
      </p:grpSp>
      <p:pic>
        <p:nvPicPr>
          <p:cNvPr id="224" name="Picture 170"/>
          <p:cNvPicPr/>
          <p:nvPr/>
        </p:nvPicPr>
        <p:blipFill>
          <a:blip r:embed="rId6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1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"/>
          <p:cNvPicPr/>
          <p:nvPr/>
        </p:nvPicPr>
        <p:blipFill>
          <a:blip r:embed="rId2"/>
          <a:stretch/>
        </p:blipFill>
        <p:spPr>
          <a:xfrm>
            <a:off x="1828800" y="0"/>
            <a:ext cx="5856480" cy="6870960"/>
          </a:xfrm>
          <a:prstGeom prst="rect">
            <a:avLst/>
          </a:prstGeom>
          <a:ln>
            <a:noFill/>
          </a:ln>
        </p:spPr>
      </p:pic>
      <p:pic>
        <p:nvPicPr>
          <p:cNvPr id="226" name="Picture 170"/>
          <p:cNvPicPr/>
          <p:nvPr/>
        </p:nvPicPr>
        <p:blipFill>
          <a:blip r:embed="rId3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685800" y="30492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Most Important Algorithm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Sentiment Analysis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28" name="Picture 170"/>
          <p:cNvPicPr/>
          <p:nvPr/>
        </p:nvPicPr>
        <p:blipFill>
          <a:blip r:embed="rId2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230" name="Table 2"/>
          <p:cNvGraphicFramePr/>
          <p:nvPr>
            <p:extLst>
              <p:ext uri="{D42A27DB-BD31-4B8C-83A1-F6EECF244321}">
                <p14:modId xmlns:p14="http://schemas.microsoft.com/office/powerpoint/2010/main" val="1222851145"/>
              </p:ext>
            </p:extLst>
          </p:nvPr>
        </p:nvGraphicFramePr>
        <p:xfrm>
          <a:off x="628560" y="1376640"/>
          <a:ext cx="7886520" cy="458424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 with social media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2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 &amp; Receive messages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</a:t>
                      </a:r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Decrypt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5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457200" indent="-455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457200" indent="-455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 marL="34308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231" name="Picture 170"/>
          <p:cNvPicPr/>
          <p:nvPr/>
        </p:nvPicPr>
        <p:blipFill>
          <a:blip r:embed="rId2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31520" y="346320"/>
            <a:ext cx="6021720" cy="118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233" name="Group 2"/>
          <p:cNvGrpSpPr/>
          <p:nvPr/>
        </p:nvGrpSpPr>
        <p:grpSpPr>
          <a:xfrm>
            <a:off x="-90360" y="1737360"/>
            <a:ext cx="3015720" cy="4131720"/>
            <a:chOff x="-90360" y="1737360"/>
            <a:chExt cx="3015720" cy="4131720"/>
          </a:xfrm>
        </p:grpSpPr>
        <p:sp>
          <p:nvSpPr>
            <p:cNvPr id="234" name="CustomShape 3"/>
            <p:cNvSpPr/>
            <p:nvPr/>
          </p:nvSpPr>
          <p:spPr>
            <a:xfrm>
              <a:off x="220320" y="1737360"/>
              <a:ext cx="1667160" cy="1991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5" name="Picture 2"/>
            <p:cNvPicPr/>
            <p:nvPr/>
          </p:nvPicPr>
          <p:blipFill>
            <a:blip r:embed="rId2"/>
            <a:stretch/>
          </p:blipFill>
          <p:spPr>
            <a:xfrm>
              <a:off x="608400" y="2204640"/>
              <a:ext cx="902880" cy="1071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6" name="CustomShape 4"/>
            <p:cNvSpPr/>
            <p:nvPr/>
          </p:nvSpPr>
          <p:spPr>
            <a:xfrm flipH="1">
              <a:off x="1050480" y="4253400"/>
              <a:ext cx="3600" cy="840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CustomShape 5"/>
            <p:cNvSpPr/>
            <p:nvPr/>
          </p:nvSpPr>
          <p:spPr>
            <a:xfrm>
              <a:off x="-90360" y="5229720"/>
              <a:ext cx="231228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8" name="CustomShape 6"/>
            <p:cNvSpPr/>
            <p:nvPr/>
          </p:nvSpPr>
          <p:spPr>
            <a:xfrm>
              <a:off x="613080" y="3791880"/>
              <a:ext cx="2312280" cy="45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39" name="Group 7"/>
          <p:cNvGrpSpPr/>
          <p:nvPr/>
        </p:nvGrpSpPr>
        <p:grpSpPr>
          <a:xfrm>
            <a:off x="3230640" y="1757520"/>
            <a:ext cx="2803320" cy="4318560"/>
            <a:chOff x="3230640" y="1757520"/>
            <a:chExt cx="2803320" cy="4318560"/>
          </a:xfrm>
        </p:grpSpPr>
        <p:sp>
          <p:nvSpPr>
            <p:cNvPr id="240" name="CustomShape 8"/>
            <p:cNvSpPr/>
            <p:nvPr/>
          </p:nvSpPr>
          <p:spPr>
            <a:xfrm>
              <a:off x="3435120" y="1757520"/>
              <a:ext cx="1692720" cy="1991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1" name="Picture 4"/>
            <p:cNvPicPr/>
            <p:nvPr/>
          </p:nvPicPr>
          <p:blipFill>
            <a:blip r:embed="rId3"/>
            <a:stretch/>
          </p:blipFill>
          <p:spPr>
            <a:xfrm>
              <a:off x="3853440" y="2253600"/>
              <a:ext cx="855720" cy="1013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2" name="CustomShape 9"/>
            <p:cNvSpPr/>
            <p:nvPr/>
          </p:nvSpPr>
          <p:spPr>
            <a:xfrm flipH="1">
              <a:off x="4339800" y="4417560"/>
              <a:ext cx="3600" cy="840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" name="CustomShape 10"/>
            <p:cNvSpPr/>
            <p:nvPr/>
          </p:nvSpPr>
          <p:spPr>
            <a:xfrm>
              <a:off x="3230640" y="5436720"/>
              <a:ext cx="234792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11"/>
            <p:cNvSpPr/>
            <p:nvPr/>
          </p:nvSpPr>
          <p:spPr>
            <a:xfrm>
              <a:off x="3686040" y="3956040"/>
              <a:ext cx="2347920" cy="45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45" name="Group 12"/>
          <p:cNvGrpSpPr/>
          <p:nvPr/>
        </p:nvGrpSpPr>
        <p:grpSpPr>
          <a:xfrm>
            <a:off x="6309360" y="1743480"/>
            <a:ext cx="2999160" cy="3742200"/>
            <a:chOff x="6309360" y="1743480"/>
            <a:chExt cx="2999160" cy="3742200"/>
          </a:xfrm>
        </p:grpSpPr>
        <p:sp>
          <p:nvSpPr>
            <p:cNvPr id="246" name="CustomShape 13"/>
            <p:cNvSpPr/>
            <p:nvPr/>
          </p:nvSpPr>
          <p:spPr>
            <a:xfrm>
              <a:off x="6535080" y="1743480"/>
              <a:ext cx="1740960" cy="1991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7" name="Picture 6"/>
            <p:cNvPicPr/>
            <p:nvPr/>
          </p:nvPicPr>
          <p:blipFill>
            <a:blip r:embed="rId4"/>
            <a:stretch/>
          </p:blipFill>
          <p:spPr>
            <a:xfrm>
              <a:off x="7028640" y="2311200"/>
              <a:ext cx="753120" cy="869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8" name="CustomShape 14"/>
            <p:cNvSpPr/>
            <p:nvPr/>
          </p:nvSpPr>
          <p:spPr>
            <a:xfrm flipH="1">
              <a:off x="7465320" y="4201920"/>
              <a:ext cx="3600" cy="840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CustomShape 15"/>
            <p:cNvSpPr/>
            <p:nvPr/>
          </p:nvSpPr>
          <p:spPr>
            <a:xfrm>
              <a:off x="6894360" y="5120640"/>
              <a:ext cx="241416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0" name="CustomShape 16"/>
            <p:cNvSpPr/>
            <p:nvPr/>
          </p:nvSpPr>
          <p:spPr>
            <a:xfrm>
              <a:off x="6309360" y="3740400"/>
              <a:ext cx="2695320" cy="45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lang="en-US" sz="2400" b="0" strike="noStrike" spc="-1">
                <a:latin typeface="Arial"/>
              </a:endParaRPr>
            </a:p>
          </p:txBody>
        </p:sp>
      </p:grpSp>
      <p:pic>
        <p:nvPicPr>
          <p:cNvPr id="251" name="Picture 170"/>
          <p:cNvPicPr/>
          <p:nvPr/>
        </p:nvPicPr>
        <p:blipFill>
          <a:blip r:embed="rId5"/>
          <a:stretch/>
        </p:blipFill>
        <p:spPr>
          <a:xfrm>
            <a:off x="7589520" y="91800"/>
            <a:ext cx="1553760" cy="123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834640" y="-92160"/>
            <a:ext cx="3579840" cy="75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53" name="Picture 170"/>
          <p:cNvPicPr/>
          <p:nvPr/>
        </p:nvPicPr>
        <p:blipFill>
          <a:blip r:embed="rId2"/>
          <a:stretch/>
        </p:blipFill>
        <p:spPr>
          <a:xfrm>
            <a:off x="7760520" y="91800"/>
            <a:ext cx="1382760" cy="109692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3"/>
          <a:stretch/>
        </p:blipFill>
        <p:spPr>
          <a:xfrm>
            <a:off x="7920" y="652680"/>
            <a:ext cx="7673040" cy="620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36"/>
          <p:cNvPicPr/>
          <p:nvPr/>
        </p:nvPicPr>
        <p:blipFill>
          <a:blip r:embed="rId2"/>
          <a:stretch/>
        </p:blipFill>
        <p:spPr>
          <a:xfrm>
            <a:off x="1266480" y="0"/>
            <a:ext cx="6589800" cy="676548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2504520" y="304920"/>
            <a:ext cx="411408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57" name="Picture 170"/>
          <p:cNvPicPr/>
          <p:nvPr/>
        </p:nvPicPr>
        <p:blipFill>
          <a:blip r:embed="rId3"/>
          <a:stretch/>
        </p:blipFill>
        <p:spPr>
          <a:xfrm>
            <a:off x="7760880" y="92160"/>
            <a:ext cx="138276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2754</TotalTime>
  <Words>135</Words>
  <Application>Microsoft Office PowerPoint</Application>
  <PresentationFormat>On-screen Show (4:3)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DejaVu Sans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</vt:lpstr>
      <vt:lpstr>Block diagram</vt:lpstr>
      <vt:lpstr>Block diagram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Zeyad</dc:creator>
  <dc:description/>
  <cp:lastModifiedBy>mostafa ahmed</cp:lastModifiedBy>
  <cp:revision>48</cp:revision>
  <dcterms:created xsi:type="dcterms:W3CDTF">2018-11-12T18:05:06Z</dcterms:created>
  <dcterms:modified xsi:type="dcterms:W3CDTF">2018-12-04T21:36:24Z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